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EC85F6-1DCF-4DDB-9C0C-BFA4768683E4}" type="datetimeFigureOut">
              <a:rPr lang="en-US" smtClean="0"/>
              <a:t>3/7/2012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5FEB4D-062E-4ABA-B33D-5C586D538449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FEB4D-062E-4ABA-B33D-5C586D538449}" type="slidenum">
              <a:rPr lang="en-US" smtClean="0"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FEB4D-062E-4ABA-B33D-5C586D538449}" type="slidenum">
              <a:rPr lang="en-US" smtClean="0"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FEB4D-062E-4ABA-B33D-5C586D538449}" type="slidenum">
              <a:rPr lang="en-US" smtClean="0"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FEB4D-062E-4ABA-B33D-5C586D538449}" type="slidenum">
              <a:rPr lang="en-US" smtClean="0"/>
              <a:t>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8B7D69-194E-4A27-BADC-A8E6FBD1636C}" type="datetimeFigureOut">
              <a:rPr lang="en-US" smtClean="0"/>
              <a:t>3/7/2012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12F272-2C1E-41D7-965F-9F396207008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8B7D69-194E-4A27-BADC-A8E6FBD1636C}" type="datetimeFigureOut">
              <a:rPr lang="en-US" smtClean="0"/>
              <a:t>3/7/2012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12F272-2C1E-41D7-965F-9F396207008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8B7D69-194E-4A27-BADC-A8E6FBD1636C}" type="datetimeFigureOut">
              <a:rPr lang="en-US" smtClean="0"/>
              <a:t>3/7/2012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12F272-2C1E-41D7-965F-9F396207008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8B7D69-194E-4A27-BADC-A8E6FBD1636C}" type="datetimeFigureOut">
              <a:rPr lang="en-US" smtClean="0"/>
              <a:t>3/7/2012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12F272-2C1E-41D7-965F-9F396207008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8B7D69-194E-4A27-BADC-A8E6FBD1636C}" type="datetimeFigureOut">
              <a:rPr lang="en-US" smtClean="0"/>
              <a:t>3/7/2012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12F272-2C1E-41D7-965F-9F396207008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8B7D69-194E-4A27-BADC-A8E6FBD1636C}" type="datetimeFigureOut">
              <a:rPr lang="en-US" smtClean="0"/>
              <a:t>3/7/2012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12F272-2C1E-41D7-965F-9F396207008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8B7D69-194E-4A27-BADC-A8E6FBD1636C}" type="datetimeFigureOut">
              <a:rPr lang="en-US" smtClean="0"/>
              <a:t>3/7/2012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12F272-2C1E-41D7-965F-9F396207008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8B7D69-194E-4A27-BADC-A8E6FBD1636C}" type="datetimeFigureOut">
              <a:rPr lang="en-US" smtClean="0"/>
              <a:t>3/7/2012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12F272-2C1E-41D7-965F-9F396207008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8B7D69-194E-4A27-BADC-A8E6FBD1636C}" type="datetimeFigureOut">
              <a:rPr lang="en-US" smtClean="0"/>
              <a:t>3/7/2012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12F272-2C1E-41D7-965F-9F396207008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8B7D69-194E-4A27-BADC-A8E6FBD1636C}" type="datetimeFigureOut">
              <a:rPr lang="en-US" smtClean="0"/>
              <a:t>3/7/2012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12F272-2C1E-41D7-965F-9F396207008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8B7D69-194E-4A27-BADC-A8E6FBD1636C}" type="datetimeFigureOut">
              <a:rPr lang="en-US" smtClean="0"/>
              <a:t>3/7/2012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12F272-2C1E-41D7-965F-9F396207008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38B7D69-194E-4A27-BADC-A8E6FBD1636C}" type="datetimeFigureOut">
              <a:rPr lang="en-US" smtClean="0"/>
              <a:t>3/7/2012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C12F272-2C1E-41D7-965F-9F396207008B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q=russian+religion&amp;um=1&amp;hl=en&amp;safe=active&amp;biw=1106&amp;bih=640&amp;tbm=isch&amp;tbnid=nGjWAsHi9zh9sM:&amp;imgrefurl=http://badgerdown.blogspot.com/2011/04/cultural-and-religious-life-of-russia.html&amp;docid=agD8Wq-AKB8QxM&amp;imgurl=http://1.bp.blogspot.com/-f58onSAOz38/TZzcOjAsEwI/AAAAAAAAAg4/mG4enqr2ibo/s1600/pict%252B2.jpg&amp;w=248&amp;h=350&amp;ei=KahXT42bHqH10gHC-InaDw&amp;zoom=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Russian Power Point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Jay English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Capital-Moscow</a:t>
            </a:r>
            <a:endParaRPr lang="en-US" dirty="0"/>
          </a:p>
        </p:txBody>
      </p:sp>
      <p:pic>
        <p:nvPicPr>
          <p:cNvPr id="4" name="il_fi" descr="http://www.destination360.com/europe/russia/images/s/moscow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1524000"/>
            <a:ext cx="3429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9600" y="762000"/>
            <a:ext cx="274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Moscow witch is Russia’s capital is located in north western Russia.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pic>
        <p:nvPicPr>
          <p:cNvPr id="4" name="rg_hi" descr="http://t2.gstatic.com/images?q=tbn:ANd9GcR31tEB-et3OC8VqKa3_60V-M3wLYZPgqJRZxMAc-04W-3UrIaCiQ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1828800"/>
            <a:ext cx="312420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90600" y="1447800"/>
            <a:ext cx="4114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Russias</a:t>
            </a:r>
            <a:r>
              <a:rPr lang="en-US" dirty="0" smtClean="0"/>
              <a:t> most popular religion There are ,ore than 70 different religions that are popular in Russia including </a:t>
            </a:r>
            <a:r>
              <a:rPr lang="en-US" dirty="0" smtClean="0"/>
              <a:t>Christian,Buddist,and</a:t>
            </a:r>
            <a:r>
              <a:rPr lang="en-US" dirty="0" smtClean="0"/>
              <a:t> Judaism.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en-US" dirty="0"/>
          </a:p>
        </p:txBody>
      </p:sp>
      <p:pic>
        <p:nvPicPr>
          <p:cNvPr id="4" name="il_fi" descr="http://t2.gstatic.com/images?q=tbn:ANd9GcRhOfTQY4uQT-YeZqMmRLmd_v6ht40qsei0v2_Nl9oV7DmPzwf-vYYr6H-Iaw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990600"/>
            <a:ext cx="414893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62000" y="838200"/>
            <a:ext cx="2743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lot of Russian culture revolves around different dance rituals and a wide variety of music.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</TotalTime>
  <Words>63</Words>
  <Application>Microsoft Office PowerPoint</Application>
  <PresentationFormat>On-screen Show (4:3)</PresentationFormat>
  <Paragraphs>12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Aspect</vt:lpstr>
      <vt:lpstr>Russian Power Point</vt:lpstr>
      <vt:lpstr>Capital-Moscow</vt:lpstr>
      <vt:lpstr>Religion</vt:lpstr>
      <vt:lpstr>Culture</vt:lpstr>
    </vt:vector>
  </TitlesOfParts>
  <Company>Hampton Township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Russian Power Point</dc:title>
  <dc:creator>EJR057</dc:creator>
  <cp:lastModifiedBy>EJR057</cp:lastModifiedBy>
  <cp:revision>2</cp:revision>
  <dcterms:created xsi:type="dcterms:W3CDTF">2012-03-07T18:20:36Z</dcterms:created>
  <dcterms:modified xsi:type="dcterms:W3CDTF">2012-03-07T18:37:17Z</dcterms:modified>
</cp:coreProperties>
</file>